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6" r:id="rId2"/>
    <p:sldId id="265" r:id="rId3"/>
    <p:sldId id="263" r:id="rId4"/>
  </p:sldIdLst>
  <p:sldSz cx="12192000" cy="6858000"/>
  <p:notesSz cx="6986588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894338-49C4-4524-AEC7-6A53A3ED3963}" v="14" dt="2025-08-26T19:41:14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AEFA56-9183-41C1-A71B-DCF0712F8F84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FAF9F-84E9-4854-86C0-8739B68A5737}">
      <dgm:prSet/>
      <dgm:spPr/>
      <dgm:t>
        <a:bodyPr/>
        <a:lstStyle/>
        <a:p>
          <a:r>
            <a:rPr lang="en-US" dirty="0"/>
            <a:t>Leveling down is contingent on </a:t>
          </a:r>
          <a:r>
            <a:rPr lang="en-US" b="1" u="sng" dirty="0"/>
            <a:t>available space </a:t>
          </a:r>
          <a:r>
            <a:rPr lang="en-US" dirty="0"/>
            <a:t>in the requested course.</a:t>
          </a:r>
        </a:p>
      </dgm:t>
    </dgm:pt>
    <dgm:pt modelId="{897634CC-42DB-4EDD-B82A-CF419210E610}" type="parTrans" cxnId="{F0DF281D-BB35-452B-A14C-5313C50E6F79}">
      <dgm:prSet/>
      <dgm:spPr/>
      <dgm:t>
        <a:bodyPr/>
        <a:lstStyle/>
        <a:p>
          <a:endParaRPr lang="en-US"/>
        </a:p>
      </dgm:t>
    </dgm:pt>
    <dgm:pt modelId="{C14E2C71-A165-429C-8589-CD19D7768078}" type="sibTrans" cxnId="{F0DF281D-BB35-452B-A14C-5313C50E6F79}">
      <dgm:prSet/>
      <dgm:spPr/>
      <dgm:t>
        <a:bodyPr/>
        <a:lstStyle/>
        <a:p>
          <a:endParaRPr lang="en-US"/>
        </a:p>
      </dgm:t>
    </dgm:pt>
    <dgm:pt modelId="{215957C6-EEE6-4373-9245-AFFBE1AA7CDD}">
      <dgm:prSet/>
      <dgm:spPr/>
      <dgm:t>
        <a:bodyPr/>
        <a:lstStyle/>
        <a:p>
          <a:r>
            <a:rPr lang="en-US" dirty="0"/>
            <a:t>Requests will be accepted starting September 3 through your </a:t>
          </a:r>
          <a:r>
            <a:rPr lang="en-US" b="1" u="sng" dirty="0"/>
            <a:t>current</a:t>
          </a:r>
          <a:r>
            <a:rPr lang="en-US" dirty="0"/>
            <a:t> </a:t>
          </a:r>
          <a:r>
            <a:rPr lang="en-US" b="1" u="sng" dirty="0"/>
            <a:t>teacher.</a:t>
          </a:r>
          <a:endParaRPr lang="en-US" dirty="0"/>
        </a:p>
      </dgm:t>
    </dgm:pt>
    <dgm:pt modelId="{E97C7021-1AAF-4E4C-810F-4A4D1E19D9AE}" type="parTrans" cxnId="{412C258E-C9EB-4F15-AC5C-B6FD7937403C}">
      <dgm:prSet/>
      <dgm:spPr/>
      <dgm:t>
        <a:bodyPr/>
        <a:lstStyle/>
        <a:p>
          <a:endParaRPr lang="en-US"/>
        </a:p>
      </dgm:t>
    </dgm:pt>
    <dgm:pt modelId="{019F9918-F878-4FFD-95AB-9A5630B0D2EB}" type="sibTrans" cxnId="{412C258E-C9EB-4F15-AC5C-B6FD7937403C}">
      <dgm:prSet/>
      <dgm:spPr/>
      <dgm:t>
        <a:bodyPr/>
        <a:lstStyle/>
        <a:p>
          <a:endParaRPr lang="en-US"/>
        </a:p>
      </dgm:t>
    </dgm:pt>
    <dgm:pt modelId="{AF4AE02D-CA2C-489C-90D3-91D2E7779A70}" type="pres">
      <dgm:prSet presAssocID="{6AAEFA56-9183-41C1-A71B-DCF0712F8F8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02D30AE-1D5D-4663-9C49-524AF4BB9968}" type="pres">
      <dgm:prSet presAssocID="{984FAF9F-84E9-4854-86C0-8739B68A5737}" presName="hierRoot1" presStyleCnt="0"/>
      <dgm:spPr/>
    </dgm:pt>
    <dgm:pt modelId="{8B26146F-349D-4119-8C8C-443FB11F6E87}" type="pres">
      <dgm:prSet presAssocID="{984FAF9F-84E9-4854-86C0-8739B68A5737}" presName="composite" presStyleCnt="0"/>
      <dgm:spPr/>
    </dgm:pt>
    <dgm:pt modelId="{7368722B-0DF8-4679-BC2F-552181C928F3}" type="pres">
      <dgm:prSet presAssocID="{984FAF9F-84E9-4854-86C0-8739B68A5737}" presName="background" presStyleLbl="node0" presStyleIdx="0" presStyleCnt="2"/>
      <dgm:spPr/>
    </dgm:pt>
    <dgm:pt modelId="{2323D809-C7A2-4B86-B636-1DE0F8FDF09C}" type="pres">
      <dgm:prSet presAssocID="{984FAF9F-84E9-4854-86C0-8739B68A5737}" presName="text" presStyleLbl="fgAcc0" presStyleIdx="0" presStyleCnt="2">
        <dgm:presLayoutVars>
          <dgm:chPref val="3"/>
        </dgm:presLayoutVars>
      </dgm:prSet>
      <dgm:spPr/>
    </dgm:pt>
    <dgm:pt modelId="{5CCBC8AE-4765-4C65-AB0C-01098D8FC421}" type="pres">
      <dgm:prSet presAssocID="{984FAF9F-84E9-4854-86C0-8739B68A5737}" presName="hierChild2" presStyleCnt="0"/>
      <dgm:spPr/>
    </dgm:pt>
    <dgm:pt modelId="{904FCB72-C360-4E5D-9179-6F4C78BCA90F}" type="pres">
      <dgm:prSet presAssocID="{215957C6-EEE6-4373-9245-AFFBE1AA7CDD}" presName="hierRoot1" presStyleCnt="0"/>
      <dgm:spPr/>
    </dgm:pt>
    <dgm:pt modelId="{939B9C0C-A36D-4149-A490-B5481E2C4AEE}" type="pres">
      <dgm:prSet presAssocID="{215957C6-EEE6-4373-9245-AFFBE1AA7CDD}" presName="composite" presStyleCnt="0"/>
      <dgm:spPr/>
    </dgm:pt>
    <dgm:pt modelId="{11FFFED9-58AC-4F74-86C4-795296EC6B7D}" type="pres">
      <dgm:prSet presAssocID="{215957C6-EEE6-4373-9245-AFFBE1AA7CDD}" presName="background" presStyleLbl="node0" presStyleIdx="1" presStyleCnt="2"/>
      <dgm:spPr/>
    </dgm:pt>
    <dgm:pt modelId="{728665B6-FFA9-4242-950C-A2F7EE0ADD73}" type="pres">
      <dgm:prSet presAssocID="{215957C6-EEE6-4373-9245-AFFBE1AA7CDD}" presName="text" presStyleLbl="fgAcc0" presStyleIdx="1" presStyleCnt="2">
        <dgm:presLayoutVars>
          <dgm:chPref val="3"/>
        </dgm:presLayoutVars>
      </dgm:prSet>
      <dgm:spPr/>
    </dgm:pt>
    <dgm:pt modelId="{0970CC58-6710-419F-8CFF-27EF3760AC9E}" type="pres">
      <dgm:prSet presAssocID="{215957C6-EEE6-4373-9245-AFFBE1AA7CDD}" presName="hierChild2" presStyleCnt="0"/>
      <dgm:spPr/>
    </dgm:pt>
  </dgm:ptLst>
  <dgm:cxnLst>
    <dgm:cxn modelId="{92997F17-F095-413A-BC29-F7989317D434}" type="presOf" srcId="{215957C6-EEE6-4373-9245-AFFBE1AA7CDD}" destId="{728665B6-FFA9-4242-950C-A2F7EE0ADD73}" srcOrd="0" destOrd="0" presId="urn:microsoft.com/office/officeart/2005/8/layout/hierarchy1"/>
    <dgm:cxn modelId="{F0DF281D-BB35-452B-A14C-5313C50E6F79}" srcId="{6AAEFA56-9183-41C1-A71B-DCF0712F8F84}" destId="{984FAF9F-84E9-4854-86C0-8739B68A5737}" srcOrd="0" destOrd="0" parTransId="{897634CC-42DB-4EDD-B82A-CF419210E610}" sibTransId="{C14E2C71-A165-429C-8589-CD19D7768078}"/>
    <dgm:cxn modelId="{412C258E-C9EB-4F15-AC5C-B6FD7937403C}" srcId="{6AAEFA56-9183-41C1-A71B-DCF0712F8F84}" destId="{215957C6-EEE6-4373-9245-AFFBE1AA7CDD}" srcOrd="1" destOrd="0" parTransId="{E97C7021-1AAF-4E4C-810F-4A4D1E19D9AE}" sibTransId="{019F9918-F878-4FFD-95AB-9A5630B0D2EB}"/>
    <dgm:cxn modelId="{786454AE-B125-4B22-A397-970DA4454DB9}" type="presOf" srcId="{984FAF9F-84E9-4854-86C0-8739B68A5737}" destId="{2323D809-C7A2-4B86-B636-1DE0F8FDF09C}" srcOrd="0" destOrd="0" presId="urn:microsoft.com/office/officeart/2005/8/layout/hierarchy1"/>
    <dgm:cxn modelId="{5BB023D2-9E34-4716-839E-7723D8FFD11C}" type="presOf" srcId="{6AAEFA56-9183-41C1-A71B-DCF0712F8F84}" destId="{AF4AE02D-CA2C-489C-90D3-91D2E7779A70}" srcOrd="0" destOrd="0" presId="urn:microsoft.com/office/officeart/2005/8/layout/hierarchy1"/>
    <dgm:cxn modelId="{759F1B12-634C-4300-A425-CA0DC89F6BD6}" type="presParOf" srcId="{AF4AE02D-CA2C-489C-90D3-91D2E7779A70}" destId="{C02D30AE-1D5D-4663-9C49-524AF4BB9968}" srcOrd="0" destOrd="0" presId="urn:microsoft.com/office/officeart/2005/8/layout/hierarchy1"/>
    <dgm:cxn modelId="{298008BA-CD9A-4F54-B50E-F611AC0963EC}" type="presParOf" srcId="{C02D30AE-1D5D-4663-9C49-524AF4BB9968}" destId="{8B26146F-349D-4119-8C8C-443FB11F6E87}" srcOrd="0" destOrd="0" presId="urn:microsoft.com/office/officeart/2005/8/layout/hierarchy1"/>
    <dgm:cxn modelId="{28FF0CAC-27C9-4006-A0BF-BC614BB7BD3F}" type="presParOf" srcId="{8B26146F-349D-4119-8C8C-443FB11F6E87}" destId="{7368722B-0DF8-4679-BC2F-552181C928F3}" srcOrd="0" destOrd="0" presId="urn:microsoft.com/office/officeart/2005/8/layout/hierarchy1"/>
    <dgm:cxn modelId="{A9716FB3-18E8-40EF-BD5C-894A1812C110}" type="presParOf" srcId="{8B26146F-349D-4119-8C8C-443FB11F6E87}" destId="{2323D809-C7A2-4B86-B636-1DE0F8FDF09C}" srcOrd="1" destOrd="0" presId="urn:microsoft.com/office/officeart/2005/8/layout/hierarchy1"/>
    <dgm:cxn modelId="{C4653FF5-3EF1-4D8D-B290-99EE6E019EA5}" type="presParOf" srcId="{C02D30AE-1D5D-4663-9C49-524AF4BB9968}" destId="{5CCBC8AE-4765-4C65-AB0C-01098D8FC421}" srcOrd="1" destOrd="0" presId="urn:microsoft.com/office/officeart/2005/8/layout/hierarchy1"/>
    <dgm:cxn modelId="{A97130C0-F71A-4399-B43A-E1CB3E02586C}" type="presParOf" srcId="{AF4AE02D-CA2C-489C-90D3-91D2E7779A70}" destId="{904FCB72-C360-4E5D-9179-6F4C78BCA90F}" srcOrd="1" destOrd="0" presId="urn:microsoft.com/office/officeart/2005/8/layout/hierarchy1"/>
    <dgm:cxn modelId="{8F42A179-D06A-49D8-9B1B-A539036A126F}" type="presParOf" srcId="{904FCB72-C360-4E5D-9179-6F4C78BCA90F}" destId="{939B9C0C-A36D-4149-A490-B5481E2C4AEE}" srcOrd="0" destOrd="0" presId="urn:microsoft.com/office/officeart/2005/8/layout/hierarchy1"/>
    <dgm:cxn modelId="{96638E4F-9E7F-493E-93FC-B503F53CD689}" type="presParOf" srcId="{939B9C0C-A36D-4149-A490-B5481E2C4AEE}" destId="{11FFFED9-58AC-4F74-86C4-795296EC6B7D}" srcOrd="0" destOrd="0" presId="urn:microsoft.com/office/officeart/2005/8/layout/hierarchy1"/>
    <dgm:cxn modelId="{D64B065B-A3F2-46DE-BF23-B16B39378CDB}" type="presParOf" srcId="{939B9C0C-A36D-4149-A490-B5481E2C4AEE}" destId="{728665B6-FFA9-4242-950C-A2F7EE0ADD73}" srcOrd="1" destOrd="0" presId="urn:microsoft.com/office/officeart/2005/8/layout/hierarchy1"/>
    <dgm:cxn modelId="{34D5F2C4-6937-423A-A50C-A69E5CE7AED0}" type="presParOf" srcId="{904FCB72-C360-4E5D-9179-6F4C78BCA90F}" destId="{0970CC58-6710-419F-8CFF-27EF3760AC9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B2FEA7-807D-4F5E-9C8A-9990089BDBCD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E5C7EAA-14FA-46D0-BFB9-52F8AEBD5393}">
      <dgm:prSet/>
      <dgm:spPr/>
      <dgm:t>
        <a:bodyPr/>
        <a:lstStyle/>
        <a:p>
          <a:r>
            <a:rPr lang="en-US" dirty="0"/>
            <a:t>Will my current grade in my AP course transfer to the on-level course?</a:t>
          </a:r>
        </a:p>
      </dgm:t>
    </dgm:pt>
    <dgm:pt modelId="{A4EA5682-5786-44DD-B6D5-5151DEB3CEED}" type="parTrans" cxnId="{B3D40D6C-528F-413B-AEF6-B788E5164533}">
      <dgm:prSet/>
      <dgm:spPr/>
      <dgm:t>
        <a:bodyPr/>
        <a:lstStyle/>
        <a:p>
          <a:endParaRPr lang="en-US"/>
        </a:p>
      </dgm:t>
    </dgm:pt>
    <dgm:pt modelId="{2A8F5836-6190-4CF0-AEF8-5E3A29845FEB}" type="sibTrans" cxnId="{B3D40D6C-528F-413B-AEF6-B788E5164533}">
      <dgm:prSet/>
      <dgm:spPr/>
      <dgm:t>
        <a:bodyPr/>
        <a:lstStyle/>
        <a:p>
          <a:endParaRPr lang="en-US"/>
        </a:p>
      </dgm:t>
    </dgm:pt>
    <dgm:pt modelId="{22085FE2-7CDA-4BF7-B7BA-13AA3E7671A2}">
      <dgm:prSet/>
      <dgm:spPr/>
      <dgm:t>
        <a:bodyPr/>
        <a:lstStyle/>
        <a:p>
          <a:r>
            <a:rPr lang="en-US"/>
            <a:t>Yes.</a:t>
          </a:r>
        </a:p>
      </dgm:t>
    </dgm:pt>
    <dgm:pt modelId="{44E272D7-F2A5-4644-9173-210E11592397}" type="parTrans" cxnId="{7C2D43C8-BB17-4FA1-9EA4-F7EB3CCE5D9D}">
      <dgm:prSet/>
      <dgm:spPr/>
      <dgm:t>
        <a:bodyPr/>
        <a:lstStyle/>
        <a:p>
          <a:endParaRPr lang="en-US"/>
        </a:p>
      </dgm:t>
    </dgm:pt>
    <dgm:pt modelId="{792DC357-68AD-4AFA-A95C-D84AF1E0BEE5}" type="sibTrans" cxnId="{7C2D43C8-BB17-4FA1-9EA4-F7EB3CCE5D9D}">
      <dgm:prSet/>
      <dgm:spPr/>
      <dgm:t>
        <a:bodyPr/>
        <a:lstStyle/>
        <a:p>
          <a:endParaRPr lang="en-US"/>
        </a:p>
      </dgm:t>
    </dgm:pt>
    <dgm:pt modelId="{E5CFDE1F-526A-47A0-B354-60115E11401B}">
      <dgm:prSet/>
      <dgm:spPr/>
      <dgm:t>
        <a:bodyPr/>
        <a:lstStyle/>
        <a:p>
          <a:r>
            <a:rPr lang="en-US" dirty="0"/>
            <a:t>What grade do I need to request a level down?</a:t>
          </a:r>
        </a:p>
      </dgm:t>
    </dgm:pt>
    <dgm:pt modelId="{6120332F-5581-406C-86CC-D0C7EF1642ED}" type="parTrans" cxnId="{0BC6EE46-600C-4937-92D0-AE060BE4148B}">
      <dgm:prSet/>
      <dgm:spPr/>
      <dgm:t>
        <a:bodyPr/>
        <a:lstStyle/>
        <a:p>
          <a:endParaRPr lang="en-US"/>
        </a:p>
      </dgm:t>
    </dgm:pt>
    <dgm:pt modelId="{095927AA-6C4F-4B83-B00E-B29C254A0CA0}" type="sibTrans" cxnId="{0BC6EE46-600C-4937-92D0-AE060BE4148B}">
      <dgm:prSet/>
      <dgm:spPr/>
      <dgm:t>
        <a:bodyPr/>
        <a:lstStyle/>
        <a:p>
          <a:endParaRPr lang="en-US"/>
        </a:p>
      </dgm:t>
    </dgm:pt>
    <dgm:pt modelId="{4E068E5B-CE50-47D4-8FCB-80E45054CA26}">
      <dgm:prSet/>
      <dgm:spPr/>
      <dgm:t>
        <a:bodyPr/>
        <a:lstStyle/>
        <a:p>
          <a:r>
            <a:rPr lang="en-US"/>
            <a:t>Your class average must be below a 75.</a:t>
          </a:r>
        </a:p>
      </dgm:t>
    </dgm:pt>
    <dgm:pt modelId="{7890BA99-89B9-4330-881A-D3952289773A}" type="parTrans" cxnId="{8020684F-0BE0-4659-8703-C35DF72E1250}">
      <dgm:prSet/>
      <dgm:spPr/>
      <dgm:t>
        <a:bodyPr/>
        <a:lstStyle/>
        <a:p>
          <a:endParaRPr lang="en-US"/>
        </a:p>
      </dgm:t>
    </dgm:pt>
    <dgm:pt modelId="{8A7D4DDF-76C0-4B0A-BA1C-AFD32DCD530C}" type="sibTrans" cxnId="{8020684F-0BE0-4659-8703-C35DF72E1250}">
      <dgm:prSet/>
      <dgm:spPr/>
      <dgm:t>
        <a:bodyPr/>
        <a:lstStyle/>
        <a:p>
          <a:endParaRPr lang="en-US"/>
        </a:p>
      </dgm:t>
    </dgm:pt>
    <dgm:pt modelId="{1B1D1C68-5F10-4643-9BD4-03CAF1AA0E19}" type="pres">
      <dgm:prSet presAssocID="{E0B2FEA7-807D-4F5E-9C8A-9990089BDBC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A0D0965-C7CD-46A2-AD2B-2F5624A253C9}" type="pres">
      <dgm:prSet presAssocID="{2E5C7EAA-14FA-46D0-BFB9-52F8AEBD5393}" presName="root" presStyleCnt="0"/>
      <dgm:spPr/>
    </dgm:pt>
    <dgm:pt modelId="{9533F2F6-A639-47B5-B906-89E80588FC61}" type="pres">
      <dgm:prSet presAssocID="{2E5C7EAA-14FA-46D0-BFB9-52F8AEBD5393}" presName="rootComposite" presStyleCnt="0"/>
      <dgm:spPr/>
    </dgm:pt>
    <dgm:pt modelId="{D3DF5A0C-C796-4103-83AC-79E3DCA37E5F}" type="pres">
      <dgm:prSet presAssocID="{2E5C7EAA-14FA-46D0-BFB9-52F8AEBD5393}" presName="rootText" presStyleLbl="node1" presStyleIdx="0" presStyleCnt="2"/>
      <dgm:spPr/>
    </dgm:pt>
    <dgm:pt modelId="{39272894-B2F8-4723-AAD2-81006229B36B}" type="pres">
      <dgm:prSet presAssocID="{2E5C7EAA-14FA-46D0-BFB9-52F8AEBD5393}" presName="rootConnector" presStyleLbl="node1" presStyleIdx="0" presStyleCnt="2"/>
      <dgm:spPr/>
    </dgm:pt>
    <dgm:pt modelId="{A32463A3-227B-4A74-8392-CA7552F4C9F7}" type="pres">
      <dgm:prSet presAssocID="{2E5C7EAA-14FA-46D0-BFB9-52F8AEBD5393}" presName="childShape" presStyleCnt="0"/>
      <dgm:spPr/>
    </dgm:pt>
    <dgm:pt modelId="{A63818C8-0BD2-4DC7-8C2A-5A8FE7C81635}" type="pres">
      <dgm:prSet presAssocID="{44E272D7-F2A5-4644-9173-210E11592397}" presName="Name13" presStyleLbl="parChTrans1D2" presStyleIdx="0" presStyleCnt="2"/>
      <dgm:spPr/>
    </dgm:pt>
    <dgm:pt modelId="{4DA97C27-563D-489F-8AF6-53CC841C6586}" type="pres">
      <dgm:prSet presAssocID="{22085FE2-7CDA-4BF7-B7BA-13AA3E7671A2}" presName="childText" presStyleLbl="bgAcc1" presStyleIdx="0" presStyleCnt="2">
        <dgm:presLayoutVars>
          <dgm:bulletEnabled val="1"/>
        </dgm:presLayoutVars>
      </dgm:prSet>
      <dgm:spPr/>
    </dgm:pt>
    <dgm:pt modelId="{9B31537A-C46C-49E3-803B-D09CE20C0045}" type="pres">
      <dgm:prSet presAssocID="{E5CFDE1F-526A-47A0-B354-60115E11401B}" presName="root" presStyleCnt="0"/>
      <dgm:spPr/>
    </dgm:pt>
    <dgm:pt modelId="{E4FAD8DD-52E5-4D09-B92F-9A791BF58472}" type="pres">
      <dgm:prSet presAssocID="{E5CFDE1F-526A-47A0-B354-60115E11401B}" presName="rootComposite" presStyleCnt="0"/>
      <dgm:spPr/>
    </dgm:pt>
    <dgm:pt modelId="{B05E4151-507A-4900-96C3-D13FE06524C3}" type="pres">
      <dgm:prSet presAssocID="{E5CFDE1F-526A-47A0-B354-60115E11401B}" presName="rootText" presStyleLbl="node1" presStyleIdx="1" presStyleCnt="2"/>
      <dgm:spPr/>
    </dgm:pt>
    <dgm:pt modelId="{85C6BC10-0550-45B7-A9C0-897E2F1447A1}" type="pres">
      <dgm:prSet presAssocID="{E5CFDE1F-526A-47A0-B354-60115E11401B}" presName="rootConnector" presStyleLbl="node1" presStyleIdx="1" presStyleCnt="2"/>
      <dgm:spPr/>
    </dgm:pt>
    <dgm:pt modelId="{24D3A25D-EC6D-42FB-B8DB-88B1C66488C3}" type="pres">
      <dgm:prSet presAssocID="{E5CFDE1F-526A-47A0-B354-60115E11401B}" presName="childShape" presStyleCnt="0"/>
      <dgm:spPr/>
    </dgm:pt>
    <dgm:pt modelId="{9524889F-820C-4C77-ABD7-A61ABE635629}" type="pres">
      <dgm:prSet presAssocID="{7890BA99-89B9-4330-881A-D3952289773A}" presName="Name13" presStyleLbl="parChTrans1D2" presStyleIdx="1" presStyleCnt="2"/>
      <dgm:spPr/>
    </dgm:pt>
    <dgm:pt modelId="{008F055F-70FB-4158-9976-572924BED9FC}" type="pres">
      <dgm:prSet presAssocID="{4E068E5B-CE50-47D4-8FCB-80E45054CA26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861B5E15-4952-4202-9087-8891BE00EAA2}" type="presOf" srcId="{4E068E5B-CE50-47D4-8FCB-80E45054CA26}" destId="{008F055F-70FB-4158-9976-572924BED9FC}" srcOrd="0" destOrd="0" presId="urn:microsoft.com/office/officeart/2005/8/layout/hierarchy3"/>
    <dgm:cxn modelId="{AFC4511F-0C67-434C-B5A2-E3372FC95989}" type="presOf" srcId="{E0B2FEA7-807D-4F5E-9C8A-9990089BDBCD}" destId="{1B1D1C68-5F10-4643-9BD4-03CAF1AA0E19}" srcOrd="0" destOrd="0" presId="urn:microsoft.com/office/officeart/2005/8/layout/hierarchy3"/>
    <dgm:cxn modelId="{7B01AE2A-9BFF-4AB1-8D5E-DBD91E1D2AF1}" type="presOf" srcId="{E5CFDE1F-526A-47A0-B354-60115E11401B}" destId="{B05E4151-507A-4900-96C3-D13FE06524C3}" srcOrd="0" destOrd="0" presId="urn:microsoft.com/office/officeart/2005/8/layout/hierarchy3"/>
    <dgm:cxn modelId="{0BC6EE46-600C-4937-92D0-AE060BE4148B}" srcId="{E0B2FEA7-807D-4F5E-9C8A-9990089BDBCD}" destId="{E5CFDE1F-526A-47A0-B354-60115E11401B}" srcOrd="1" destOrd="0" parTransId="{6120332F-5581-406C-86CC-D0C7EF1642ED}" sibTransId="{095927AA-6C4F-4B83-B00E-B29C254A0CA0}"/>
    <dgm:cxn modelId="{5DD0AA4B-57F0-4D5E-91A4-E1756F0BFAB8}" type="presOf" srcId="{22085FE2-7CDA-4BF7-B7BA-13AA3E7671A2}" destId="{4DA97C27-563D-489F-8AF6-53CC841C6586}" srcOrd="0" destOrd="0" presId="urn:microsoft.com/office/officeart/2005/8/layout/hierarchy3"/>
    <dgm:cxn modelId="{B3D40D6C-528F-413B-AEF6-B788E5164533}" srcId="{E0B2FEA7-807D-4F5E-9C8A-9990089BDBCD}" destId="{2E5C7EAA-14FA-46D0-BFB9-52F8AEBD5393}" srcOrd="0" destOrd="0" parTransId="{A4EA5682-5786-44DD-B6D5-5151DEB3CEED}" sibTransId="{2A8F5836-6190-4CF0-AEF8-5E3A29845FEB}"/>
    <dgm:cxn modelId="{8020684F-0BE0-4659-8703-C35DF72E1250}" srcId="{E5CFDE1F-526A-47A0-B354-60115E11401B}" destId="{4E068E5B-CE50-47D4-8FCB-80E45054CA26}" srcOrd="0" destOrd="0" parTransId="{7890BA99-89B9-4330-881A-D3952289773A}" sibTransId="{8A7D4DDF-76C0-4B0A-BA1C-AFD32DCD530C}"/>
    <dgm:cxn modelId="{79621650-4099-4011-B3FE-1C2F8982E714}" type="presOf" srcId="{44E272D7-F2A5-4644-9173-210E11592397}" destId="{A63818C8-0BD2-4DC7-8C2A-5A8FE7C81635}" srcOrd="0" destOrd="0" presId="urn:microsoft.com/office/officeart/2005/8/layout/hierarchy3"/>
    <dgm:cxn modelId="{65850976-4E71-4517-987E-61ED57C6F1D1}" type="presOf" srcId="{E5CFDE1F-526A-47A0-B354-60115E11401B}" destId="{85C6BC10-0550-45B7-A9C0-897E2F1447A1}" srcOrd="1" destOrd="0" presId="urn:microsoft.com/office/officeart/2005/8/layout/hierarchy3"/>
    <dgm:cxn modelId="{6E0E4CB5-BC20-4940-837D-E04155282284}" type="presOf" srcId="{2E5C7EAA-14FA-46D0-BFB9-52F8AEBD5393}" destId="{39272894-B2F8-4723-AAD2-81006229B36B}" srcOrd="1" destOrd="0" presId="urn:microsoft.com/office/officeart/2005/8/layout/hierarchy3"/>
    <dgm:cxn modelId="{009FA0B6-F7CB-46B9-B8B0-65899CA93091}" type="presOf" srcId="{7890BA99-89B9-4330-881A-D3952289773A}" destId="{9524889F-820C-4C77-ABD7-A61ABE635629}" srcOrd="0" destOrd="0" presId="urn:microsoft.com/office/officeart/2005/8/layout/hierarchy3"/>
    <dgm:cxn modelId="{AF1BF8B8-B30D-4D80-B52F-BC2888DADA38}" type="presOf" srcId="{2E5C7EAA-14FA-46D0-BFB9-52F8AEBD5393}" destId="{D3DF5A0C-C796-4103-83AC-79E3DCA37E5F}" srcOrd="0" destOrd="0" presId="urn:microsoft.com/office/officeart/2005/8/layout/hierarchy3"/>
    <dgm:cxn modelId="{7C2D43C8-BB17-4FA1-9EA4-F7EB3CCE5D9D}" srcId="{2E5C7EAA-14FA-46D0-BFB9-52F8AEBD5393}" destId="{22085FE2-7CDA-4BF7-B7BA-13AA3E7671A2}" srcOrd="0" destOrd="0" parTransId="{44E272D7-F2A5-4644-9173-210E11592397}" sibTransId="{792DC357-68AD-4AFA-A95C-D84AF1E0BEE5}"/>
    <dgm:cxn modelId="{E89EF0C2-EC90-4E2E-91CA-F356D0743836}" type="presParOf" srcId="{1B1D1C68-5F10-4643-9BD4-03CAF1AA0E19}" destId="{4A0D0965-C7CD-46A2-AD2B-2F5624A253C9}" srcOrd="0" destOrd="0" presId="urn:microsoft.com/office/officeart/2005/8/layout/hierarchy3"/>
    <dgm:cxn modelId="{AEB5DE3E-B57C-474B-BE0F-52082D1056DB}" type="presParOf" srcId="{4A0D0965-C7CD-46A2-AD2B-2F5624A253C9}" destId="{9533F2F6-A639-47B5-B906-89E80588FC61}" srcOrd="0" destOrd="0" presId="urn:microsoft.com/office/officeart/2005/8/layout/hierarchy3"/>
    <dgm:cxn modelId="{FB4EAC54-B5E2-42EC-8857-A326EA9D57E3}" type="presParOf" srcId="{9533F2F6-A639-47B5-B906-89E80588FC61}" destId="{D3DF5A0C-C796-4103-83AC-79E3DCA37E5F}" srcOrd="0" destOrd="0" presId="urn:microsoft.com/office/officeart/2005/8/layout/hierarchy3"/>
    <dgm:cxn modelId="{070B3794-4197-4454-BD27-EF4C3B35573A}" type="presParOf" srcId="{9533F2F6-A639-47B5-B906-89E80588FC61}" destId="{39272894-B2F8-4723-AAD2-81006229B36B}" srcOrd="1" destOrd="0" presId="urn:microsoft.com/office/officeart/2005/8/layout/hierarchy3"/>
    <dgm:cxn modelId="{10546794-ABA4-4DEF-BD51-C54006690439}" type="presParOf" srcId="{4A0D0965-C7CD-46A2-AD2B-2F5624A253C9}" destId="{A32463A3-227B-4A74-8392-CA7552F4C9F7}" srcOrd="1" destOrd="0" presId="urn:microsoft.com/office/officeart/2005/8/layout/hierarchy3"/>
    <dgm:cxn modelId="{39E2B5A2-3538-411F-B82B-464B121FB2DF}" type="presParOf" srcId="{A32463A3-227B-4A74-8392-CA7552F4C9F7}" destId="{A63818C8-0BD2-4DC7-8C2A-5A8FE7C81635}" srcOrd="0" destOrd="0" presId="urn:microsoft.com/office/officeart/2005/8/layout/hierarchy3"/>
    <dgm:cxn modelId="{01EB10B4-D4D2-4022-BA81-431B772DE90B}" type="presParOf" srcId="{A32463A3-227B-4A74-8392-CA7552F4C9F7}" destId="{4DA97C27-563D-489F-8AF6-53CC841C6586}" srcOrd="1" destOrd="0" presId="urn:microsoft.com/office/officeart/2005/8/layout/hierarchy3"/>
    <dgm:cxn modelId="{1F3B4AED-C423-454E-BA47-E50A2117B012}" type="presParOf" srcId="{1B1D1C68-5F10-4643-9BD4-03CAF1AA0E19}" destId="{9B31537A-C46C-49E3-803B-D09CE20C0045}" srcOrd="1" destOrd="0" presId="urn:microsoft.com/office/officeart/2005/8/layout/hierarchy3"/>
    <dgm:cxn modelId="{E1B8AE19-3B79-4838-845C-BE7DBED36798}" type="presParOf" srcId="{9B31537A-C46C-49E3-803B-D09CE20C0045}" destId="{E4FAD8DD-52E5-4D09-B92F-9A791BF58472}" srcOrd="0" destOrd="0" presId="urn:microsoft.com/office/officeart/2005/8/layout/hierarchy3"/>
    <dgm:cxn modelId="{3BF63547-1375-4BB0-A88C-E3939F87E331}" type="presParOf" srcId="{E4FAD8DD-52E5-4D09-B92F-9A791BF58472}" destId="{B05E4151-507A-4900-96C3-D13FE06524C3}" srcOrd="0" destOrd="0" presId="urn:microsoft.com/office/officeart/2005/8/layout/hierarchy3"/>
    <dgm:cxn modelId="{264E48E8-76EB-44B1-A7F9-E944E6B67EF9}" type="presParOf" srcId="{E4FAD8DD-52E5-4D09-B92F-9A791BF58472}" destId="{85C6BC10-0550-45B7-A9C0-897E2F1447A1}" srcOrd="1" destOrd="0" presId="urn:microsoft.com/office/officeart/2005/8/layout/hierarchy3"/>
    <dgm:cxn modelId="{AB51CA61-9AC5-4C75-833E-917A507C86AA}" type="presParOf" srcId="{9B31537A-C46C-49E3-803B-D09CE20C0045}" destId="{24D3A25D-EC6D-42FB-B8DB-88B1C66488C3}" srcOrd="1" destOrd="0" presId="urn:microsoft.com/office/officeart/2005/8/layout/hierarchy3"/>
    <dgm:cxn modelId="{72FF14A9-3519-4F77-80DD-3C8DEA4B1C16}" type="presParOf" srcId="{24D3A25D-EC6D-42FB-B8DB-88B1C66488C3}" destId="{9524889F-820C-4C77-ABD7-A61ABE635629}" srcOrd="0" destOrd="0" presId="urn:microsoft.com/office/officeart/2005/8/layout/hierarchy3"/>
    <dgm:cxn modelId="{91CCA1BA-ECCA-4949-B636-485EB1FF7532}" type="presParOf" srcId="{24D3A25D-EC6D-42FB-B8DB-88B1C66488C3}" destId="{008F055F-70FB-4158-9976-572924BED9F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8722B-0DF8-4679-BC2F-552181C928F3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23D809-C7A2-4B86-B636-1DE0F8FDF09C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Leveling down is contingent on </a:t>
          </a:r>
          <a:r>
            <a:rPr lang="en-US" sz="3400" b="1" u="sng" kern="1200" dirty="0"/>
            <a:t>available space </a:t>
          </a:r>
          <a:r>
            <a:rPr lang="en-US" sz="3400" kern="1200" dirty="0"/>
            <a:t>in the requested course.</a:t>
          </a:r>
        </a:p>
      </dsp:txBody>
      <dsp:txXfrm>
        <a:off x="585701" y="1066737"/>
        <a:ext cx="4337991" cy="2693452"/>
      </dsp:txXfrm>
    </dsp:sp>
    <dsp:sp modelId="{11FFFED9-58AC-4F74-86C4-795296EC6B7D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8665B6-FFA9-4242-950C-A2F7EE0ADD73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Requests will be accepted starting September 3 through your </a:t>
          </a:r>
          <a:r>
            <a:rPr lang="en-US" sz="3400" b="1" u="sng" kern="1200" dirty="0"/>
            <a:t>current</a:t>
          </a:r>
          <a:r>
            <a:rPr lang="en-US" sz="3400" kern="1200" dirty="0"/>
            <a:t> </a:t>
          </a:r>
          <a:r>
            <a:rPr lang="en-US" sz="3400" b="1" u="sng" kern="1200" dirty="0"/>
            <a:t>teacher.</a:t>
          </a:r>
          <a:endParaRPr lang="en-US" sz="3400" kern="1200" dirty="0"/>
        </a:p>
      </dsp:txBody>
      <dsp:txXfrm>
        <a:off x="6092527" y="1066737"/>
        <a:ext cx="4337991" cy="2693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F5A0C-C796-4103-83AC-79E3DCA37E5F}">
      <dsp:nvSpPr>
        <dsp:cNvPr id="0" name=""/>
        <dsp:cNvSpPr/>
      </dsp:nvSpPr>
      <dsp:spPr>
        <a:xfrm>
          <a:off x="1312524" y="1800"/>
          <a:ext cx="3506911" cy="175345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Will my current grade in my AP course transfer to the on-level course?</a:t>
          </a:r>
        </a:p>
      </dsp:txBody>
      <dsp:txXfrm>
        <a:off x="1363881" y="53157"/>
        <a:ext cx="3404197" cy="1650741"/>
      </dsp:txXfrm>
    </dsp:sp>
    <dsp:sp modelId="{A63818C8-0BD2-4DC7-8C2A-5A8FE7C81635}">
      <dsp:nvSpPr>
        <dsp:cNvPr id="0" name=""/>
        <dsp:cNvSpPr/>
      </dsp:nvSpPr>
      <dsp:spPr>
        <a:xfrm>
          <a:off x="1663215" y="1755256"/>
          <a:ext cx="350691" cy="1315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5091"/>
              </a:lnTo>
              <a:lnTo>
                <a:pt x="350691" y="131509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97C27-563D-489F-8AF6-53CC841C6586}">
      <dsp:nvSpPr>
        <dsp:cNvPr id="0" name=""/>
        <dsp:cNvSpPr/>
      </dsp:nvSpPr>
      <dsp:spPr>
        <a:xfrm>
          <a:off x="2013906" y="2193619"/>
          <a:ext cx="2805529" cy="1753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Yes.</a:t>
          </a:r>
        </a:p>
      </dsp:txBody>
      <dsp:txXfrm>
        <a:off x="2065263" y="2244976"/>
        <a:ext cx="2702815" cy="1650741"/>
      </dsp:txXfrm>
    </dsp:sp>
    <dsp:sp modelId="{B05E4151-507A-4900-96C3-D13FE06524C3}">
      <dsp:nvSpPr>
        <dsp:cNvPr id="0" name=""/>
        <dsp:cNvSpPr/>
      </dsp:nvSpPr>
      <dsp:spPr>
        <a:xfrm>
          <a:off x="5696163" y="1800"/>
          <a:ext cx="3506911" cy="1753455"/>
        </a:xfrm>
        <a:prstGeom prst="roundRect">
          <a:avLst>
            <a:gd name="adj" fmla="val 1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What grade do I need to request a level down?</a:t>
          </a:r>
        </a:p>
      </dsp:txBody>
      <dsp:txXfrm>
        <a:off x="5747520" y="53157"/>
        <a:ext cx="3404197" cy="1650741"/>
      </dsp:txXfrm>
    </dsp:sp>
    <dsp:sp modelId="{9524889F-820C-4C77-ABD7-A61ABE635629}">
      <dsp:nvSpPr>
        <dsp:cNvPr id="0" name=""/>
        <dsp:cNvSpPr/>
      </dsp:nvSpPr>
      <dsp:spPr>
        <a:xfrm>
          <a:off x="6046855" y="1755256"/>
          <a:ext cx="350691" cy="1315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5091"/>
              </a:lnTo>
              <a:lnTo>
                <a:pt x="350691" y="131509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F055F-70FB-4158-9976-572924BED9FC}">
      <dsp:nvSpPr>
        <dsp:cNvPr id="0" name=""/>
        <dsp:cNvSpPr/>
      </dsp:nvSpPr>
      <dsp:spPr>
        <a:xfrm>
          <a:off x="6397546" y="2193619"/>
          <a:ext cx="2805529" cy="1753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Your class average must be below a 75.</a:t>
          </a:r>
        </a:p>
      </dsp:txBody>
      <dsp:txXfrm>
        <a:off x="6448903" y="2244976"/>
        <a:ext cx="2702815" cy="1650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521" cy="465797"/>
          </a:xfrm>
          <a:prstGeom prst="rect">
            <a:avLst/>
          </a:prstGeom>
        </p:spPr>
        <p:txBody>
          <a:bodyPr vert="horz" lIns="92967" tIns="46484" rIns="92967" bIns="464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7450" y="0"/>
            <a:ext cx="3027521" cy="465797"/>
          </a:xfrm>
          <a:prstGeom prst="rect">
            <a:avLst/>
          </a:prstGeom>
        </p:spPr>
        <p:txBody>
          <a:bodyPr vert="horz" lIns="92967" tIns="46484" rIns="92967" bIns="46484" rtlCol="0"/>
          <a:lstStyle>
            <a:lvl1pPr algn="r">
              <a:defRPr sz="1200"/>
            </a:lvl1pPr>
          </a:lstStyle>
          <a:p>
            <a:fld id="{EA0660E4-E7F0-4381-AC38-5418339EEA5A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60463"/>
            <a:ext cx="5570538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67" tIns="46484" rIns="92967" bIns="464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659" y="4467781"/>
            <a:ext cx="5589270" cy="3655457"/>
          </a:xfrm>
          <a:prstGeom prst="rect">
            <a:avLst/>
          </a:prstGeom>
        </p:spPr>
        <p:txBody>
          <a:bodyPr vert="horz" lIns="92967" tIns="46484" rIns="92967" bIns="464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7521" cy="465796"/>
          </a:xfrm>
          <a:prstGeom prst="rect">
            <a:avLst/>
          </a:prstGeom>
        </p:spPr>
        <p:txBody>
          <a:bodyPr vert="horz" lIns="92967" tIns="46484" rIns="92967" bIns="464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7450" y="8817904"/>
            <a:ext cx="3027521" cy="465796"/>
          </a:xfrm>
          <a:prstGeom prst="rect">
            <a:avLst/>
          </a:prstGeom>
        </p:spPr>
        <p:txBody>
          <a:bodyPr vert="horz" lIns="92967" tIns="46484" rIns="92967" bIns="46484" rtlCol="0" anchor="b"/>
          <a:lstStyle>
            <a:lvl1pPr algn="r">
              <a:defRPr sz="1200"/>
            </a:lvl1pPr>
          </a:lstStyle>
          <a:p>
            <a:fld id="{AD7851BA-2EC2-48B9-BFE0-36ABB9169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46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D256D-4A8C-60BC-6CA0-D7C85E534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29612D-47EC-DA82-54EB-4E7E711B6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6A759-93E4-8958-41A6-3138E478A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0432-7848-4A8B-B4A6-B8E0677B2028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335FA-D930-41E8-D05F-5A38CB8CF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FA3EA-82FD-8BEF-0726-640FDEF3C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3F97-00C7-4C67-ADBB-369D3495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81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35D21-8585-328C-22DC-B682EFD4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A6BAEF-6F6D-FBD3-F583-81E80B451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1096F-FB00-A350-E912-191B1EEFA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0432-7848-4A8B-B4A6-B8E0677B2028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9E882-9163-6B06-A6B7-EC637FC9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E60C2-B091-2224-5715-138080BA8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3F97-00C7-4C67-ADBB-369D3495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1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5543DE-5A0B-4DCD-9EBF-622B98D70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BFC573-DFC6-8D83-6FBC-20996C0ABA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A1FE4-EEFA-9EC8-3D92-9ED8C8437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0432-7848-4A8B-B4A6-B8E0677B2028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93B42-B211-3996-FE11-432DB16FE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31FF9-856E-0155-1FE8-0ADE3C32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3F97-00C7-4C67-ADBB-369D3495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89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E3182-3CD8-38EA-4B50-AA7F8F86D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89214-FA39-65E6-5CA9-FD42BD56A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577AF-6E70-FBCE-97A8-BB5ABE5A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0432-7848-4A8B-B4A6-B8E0677B2028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ABB1A-B4FB-BC56-A8D3-2FA175114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4A383-CDC1-55F6-5030-9446E183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3F97-00C7-4C67-ADBB-369D3495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19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F68F3-8A04-9EA8-440C-8E6260C00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72BCA-7C1F-9BDB-8094-4915FFAC3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79E1-4884-A032-E603-1685BE7FE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0432-7848-4A8B-B4A6-B8E0677B2028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5F0C0-1822-2613-8857-1436207C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AB78E-66BB-4FA2-E390-6FE38CC38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3F97-00C7-4C67-ADBB-369D3495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9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44E90-9109-B703-8563-1B17C4AA9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E91C9-B4D7-1CAA-5BF4-69A9A2411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CA6A6-7E09-6B95-7765-3791C86FA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7134C-4699-0DA7-B330-933277F6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0432-7848-4A8B-B4A6-B8E0677B2028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AEE12-D496-A4F0-4D54-3A493EDD3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D48AD-4423-A66D-A543-803D614CD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3F97-00C7-4C67-ADBB-369D3495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97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BAE5B-F1BE-DABF-B0E8-7AEBAC13E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5BFBE-F13E-83C2-57FA-659407ADA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3EB17-9AE7-B738-CC73-0229710B3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23A11F-C0C7-A5D2-0898-3A22B2C55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DCE6-53D6-AC80-DC4E-FFDBF82CE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97D1AE-A678-584B-8BF2-C3EDE4217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0432-7848-4A8B-B4A6-B8E0677B2028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E87EC4-C5AB-5FFF-E3EE-C19A5695B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422739-3836-C748-3FCD-12D3712E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3F97-00C7-4C67-ADBB-369D3495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8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A6E02-2993-6028-1FBA-527A7E82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100686-1CAF-8F28-1EAC-6933B282A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0432-7848-4A8B-B4A6-B8E0677B2028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33EBEE-C44B-A2A0-A4A2-FA470244D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51084A-CC94-1DF7-66BA-FAD1A0A42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3F97-00C7-4C67-ADBB-369D3495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9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77AC97-EC33-2438-C602-7CF4D3A2B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0432-7848-4A8B-B4A6-B8E0677B2028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27CC38-0E41-C74B-1A9A-3D3F1C5BE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A1D65-A085-D230-8F32-BB7CC5B74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3F97-00C7-4C67-ADBB-369D3495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56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D1FCD-D113-EA76-3F6B-135F2BC48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AE269-AD6A-9403-1129-02CB983E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DCF2D-67E3-5C61-14E7-12DD16CA6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316D5-B63B-7655-268F-3D0547E71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0432-7848-4A8B-B4A6-B8E0677B2028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D2322-A720-2A39-45A3-B6D7D926B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75CC5-04DA-F134-68B1-2BA2523B5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3F97-00C7-4C67-ADBB-369D3495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5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6253-13F7-306A-21EA-4C0E5BB5A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FD9628-49F7-8329-8035-0D95A53CC6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5C1A7B-48ED-A4CE-0D35-0103D74B4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2D60D-78DA-55E6-220D-C04D7D9FC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0432-7848-4A8B-B4A6-B8E0677B2028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300C71-2A0D-2CC4-FCA6-D9BF40893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7278F-24F9-31B8-3638-E998AF4C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3F97-00C7-4C67-ADBB-369D3495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14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F38B22-E80D-D93E-81E8-F6F025C7E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A3B51-1B82-2DC8-FF58-C57C17D99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E7F32-EE3C-8644-3581-30D7124D83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6E0432-7848-4A8B-B4A6-B8E0677B2028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8A9EF-405C-5680-C3B1-6161A1F23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5FF80-F5C8-D2E9-1A45-7F6C754A3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8C3F97-00C7-4C67-ADBB-369D3495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8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A5F391-843F-652D-EAB9-2C5A433EC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en-US" sz="5200" dirty="0"/>
              <a:t>FBISD Level Down Process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4C8672F-1BE0-B231-5777-CDF5291D13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6359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90603F1-DA45-5CC5-0CFA-3EDB5ECC5E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837925" y="59962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2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AC48E8-F1E4-A891-361C-9AE7EF70A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FBISD Level Down Process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extBox 4">
            <a:extLst>
              <a:ext uri="{FF2B5EF4-FFF2-40B4-BE49-F238E27FC236}">
                <a16:creationId xmlns:a16="http://schemas.microsoft.com/office/drawing/2014/main" id="{BFA2DD82-B9F0-9EF2-6EE5-98156BB5DA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7750062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A475412-A8A4-7569-AE7A-1CEC4E2F21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957560" y="5854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9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C9CB0B-8B35-677C-96E9-88AF92BC1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Requirements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F8A3A-CA79-3696-7444-F11CCC3A4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6030" y="963507"/>
            <a:ext cx="6250940" cy="2304627"/>
          </a:xfrm>
        </p:spPr>
        <p:txBody>
          <a:bodyPr anchor="b">
            <a:normAutofit/>
          </a:bodyPr>
          <a:lstStyle/>
          <a:p>
            <a:r>
              <a:rPr lang="en-US" sz="2000" dirty="0"/>
              <a:t>Student, parent and teacher conference.</a:t>
            </a:r>
          </a:p>
          <a:p>
            <a:endParaRPr lang="en-US" sz="2000" dirty="0"/>
          </a:p>
          <a:p>
            <a:r>
              <a:rPr lang="en-US" sz="2000" dirty="0"/>
              <a:t>A success plan created, attempted and monitored.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51DED-908C-CA9A-8953-E895CF2D8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6030" y="3589866"/>
            <a:ext cx="6250940" cy="2304628"/>
          </a:xfrm>
        </p:spPr>
        <p:txBody>
          <a:bodyPr>
            <a:normAutofit/>
          </a:bodyPr>
          <a:lstStyle/>
          <a:p>
            <a:r>
              <a:rPr lang="en-US" sz="2000" dirty="0"/>
              <a:t>Student must attend a minimum of 3 tutorials.</a:t>
            </a:r>
          </a:p>
          <a:p>
            <a:endParaRPr lang="en-US" sz="2000" dirty="0"/>
          </a:p>
          <a:p>
            <a:r>
              <a:rPr lang="en-US" sz="2000" dirty="0"/>
              <a:t>Student must complete </a:t>
            </a:r>
            <a:r>
              <a:rPr lang="en-US" sz="2000" b="1" dirty="0"/>
              <a:t>all assignments.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92BBF2-2FCF-D8AF-FE20-165EE962A0FD}"/>
              </a:ext>
            </a:extLst>
          </p:cNvPr>
          <p:cNvSpPr txBox="1"/>
          <p:nvPr/>
        </p:nvSpPr>
        <p:spPr>
          <a:xfrm>
            <a:off x="1620571" y="490603"/>
            <a:ext cx="85917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FBISD Level Down Process</a:t>
            </a:r>
            <a:endParaRPr lang="en-US" sz="5400"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22ECAAE-49B0-C772-4DBE-4ED584A1BE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39103" y="55896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6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104</Words>
  <Application>Microsoft Office PowerPoint</Application>
  <PresentationFormat>Widescreen</PresentationFormat>
  <Paragraphs>16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FBISD Level Down Process</vt:lpstr>
      <vt:lpstr>FBISD Level Down Process</vt:lpstr>
      <vt:lpstr>Requirements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Kasha Williams</dc:creator>
  <cp:lastModifiedBy>Garrey, Amy</cp:lastModifiedBy>
  <cp:revision>5</cp:revision>
  <cp:lastPrinted>2025-08-26T18:52:05Z</cp:lastPrinted>
  <dcterms:created xsi:type="dcterms:W3CDTF">2025-08-26T17:37:10Z</dcterms:created>
  <dcterms:modified xsi:type="dcterms:W3CDTF">2025-08-28T19:00:56Z</dcterms:modified>
</cp:coreProperties>
</file>